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Captioning and Segmentation Using Deep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by: [Your Name]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44435"/>
            <a:ext cx="64505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Image AI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272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explores two key areas of computer vision: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307919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397942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2925" y="4158972"/>
            <a:ext cx="287179" cy="3589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49368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Captioning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543234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Generating descriptive text for images.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4307919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0" name="Shape 7"/>
          <p:cNvSpPr/>
          <p:nvPr/>
        </p:nvSpPr>
        <p:spPr>
          <a:xfrm>
            <a:off x="10254675" y="397942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059" y="4158972"/>
            <a:ext cx="287179" cy="3589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04653" y="49368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Segmentation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704653" y="543234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Dividing images into meaningful regions or objects.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545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582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937974" y="391620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9404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 a system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436031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automatically generate captions for input images.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55776" y="38582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8" name="Text 6"/>
          <p:cNvSpPr/>
          <p:nvPr/>
        </p:nvSpPr>
        <p:spPr>
          <a:xfrm>
            <a:off x="5356027" y="391620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33611" y="3940492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image segmentation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33611" y="4787979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identify and outline objects within images.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73828" y="38582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10"/>
          <p:cNvSpPr/>
          <p:nvPr/>
        </p:nvSpPr>
        <p:spPr>
          <a:xfrm>
            <a:off x="9774079" y="391620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51663" y="3940492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Utilize deep learning models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51663" y="4787979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accurate and efficient processing.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4963"/>
            <a:ext cx="76140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Tools and Technologies Used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0258" y="3901321"/>
            <a:ext cx="1528882" cy="95750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592" y="3901321"/>
            <a:ext cx="1528882" cy="95750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26" y="3901321"/>
            <a:ext cx="1528882" cy="95750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260" y="3901321"/>
            <a:ext cx="1528882" cy="957501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7724" y="528161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leveraged popular deep learning frameworks and development environments for this project.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428" y="595908"/>
            <a:ext cx="10017562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Image Captioning Works: BLIP Model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8428" y="1753314"/>
            <a:ext cx="630602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BLIP (Bootstrapping Language-Image Pre-training) model is used for image captioning.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428" y="2641759"/>
            <a:ext cx="630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Combines vision and language understanding.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428" y="3064312"/>
            <a:ext cx="630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Generates natural language descriptions from images.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428" y="3486864"/>
            <a:ext cx="630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Pre-trained on large datasets for robust performance.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712" y="1802011"/>
            <a:ext cx="6278761" cy="62787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428" y="595908"/>
            <a:ext cx="8204121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Segmentation: Mask R-CNN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428" y="1802011"/>
            <a:ext cx="6278761" cy="62787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3447" y="1753314"/>
            <a:ext cx="630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Mask R-CNN is a state-of-the-art model for instance segmentation.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73447" y="2295049"/>
            <a:ext cx="630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Detects objects in an image.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73447" y="2717602"/>
            <a:ext cx="630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Generates a precise segmentation mask for each detected object.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73447" y="3140154"/>
            <a:ext cx="630602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Used pre-trained models on large datasets like MS COCO and Pascal VOC.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Architecture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system integrates both models to provide comprehensive image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93237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Learning Outcomes &amp; Future Scope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Learning Outcomes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Gained practical experience with deep learning models.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Understood the complexities of image-text generation.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skills in model integration and deployment.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processing for live video feeds.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with other AI applications.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Exploring more advanced models for higher accuracy.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Questions?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2025-07-13T15:10:02Z</dcterms:created>
  <dcterms:modified xsi:type="dcterms:W3CDTF">2025-07-13T15:10:02Z</dcterms:modified>
</cp:coreProperties>
</file>